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3" r:id="rId3"/>
    <p:sldId id="264" r:id="rId4"/>
    <p:sldId id="268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94574"/>
  </p:normalViewPr>
  <p:slideViewPr>
    <p:cSldViewPr snapToGrid="0">
      <p:cViewPr varScale="1">
        <p:scale>
          <a:sx n="125" d="100"/>
          <a:sy n="125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10/5/19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</a:t>
            </a:r>
            <a:r>
              <a:rPr lang="en-AU" altLang="zh-CN" dirty="0"/>
              <a:t>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编程语言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418336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单页面应用，一次加载，无需刷新页面即可加载数据，极速用户体验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JavaScript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B8D68-FEAD-404C-8D7E-5F65B33B8CB9}"/>
              </a:ext>
            </a:extLst>
          </p:cNvPr>
          <p:cNvSpPr/>
          <p:nvPr/>
        </p:nvSpPr>
        <p:spPr>
          <a:xfrm>
            <a:off x="2235200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前端</a:t>
            </a:r>
            <a:r>
              <a:rPr kumimoji="1" lang="zh-CN" altLang="en-US" dirty="0"/>
              <a:t>：</a:t>
            </a:r>
            <a:r>
              <a:rPr kumimoji="1" lang="en-AU" altLang="zh-CN" dirty="0"/>
              <a:t>React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B7BB5-2AD7-814B-A3DC-0EC12A4CC1FC}"/>
              </a:ext>
            </a:extLst>
          </p:cNvPr>
          <p:cNvSpPr/>
          <p:nvPr/>
        </p:nvSpPr>
        <p:spPr>
          <a:xfrm>
            <a:off x="8164576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后端：</a:t>
            </a:r>
            <a:r>
              <a:rPr kumimoji="1" lang="en-AU" altLang="zh-CN" dirty="0"/>
              <a:t>Node.js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2C36C0-992E-1441-85EC-BF45D58CD9E1}"/>
              </a:ext>
            </a:extLst>
          </p:cNvPr>
          <p:cNvSpPr txBox="1"/>
          <p:nvPr/>
        </p:nvSpPr>
        <p:spPr>
          <a:xfrm>
            <a:off x="7347712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相比其它后端编程语言，开发效率更高，系统资源占用少，非常适合微服务架构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4867989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前后端使用统一的编程语言，使得开发人员可以同时兼顾前后端开发，前后端交互达到无缝衔接，也方便开发人员的资源调配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93DD333-1B8F-8649-B14E-855B7873CC26}"/>
              </a:ext>
            </a:extLst>
          </p:cNvPr>
          <p:cNvCxnSpPr/>
          <p:nvPr/>
        </p:nvCxnSpPr>
        <p:spPr>
          <a:xfrm>
            <a:off x="3068320" y="2184400"/>
            <a:ext cx="602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6B4455F-AB58-2640-8736-DAFADB5E7EA3}"/>
              </a:ext>
            </a:extLst>
          </p:cNvPr>
          <p:cNvCxnSpPr>
            <a:stCxn id="4" idx="2"/>
          </p:cNvCxnSpPr>
          <p:nvPr/>
        </p:nvCxnSpPr>
        <p:spPr>
          <a:xfrm>
            <a:off x="6096000" y="1927033"/>
            <a:ext cx="0" cy="2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BF146-21B9-C44D-B524-0DEEC722BA99}"/>
              </a:ext>
            </a:extLst>
          </p:cNvPr>
          <p:cNvCxnSpPr/>
          <p:nvPr/>
        </p:nvCxnSpPr>
        <p:spPr>
          <a:xfrm>
            <a:off x="909320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B784F39-F8BE-9648-81C8-5A95DDEE77C8}"/>
              </a:ext>
            </a:extLst>
          </p:cNvPr>
          <p:cNvCxnSpPr/>
          <p:nvPr/>
        </p:nvCxnSpPr>
        <p:spPr>
          <a:xfrm>
            <a:off x="306832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2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2782669"/>
            <a:ext cx="9355328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AU" altLang="zh-CN" dirty="0"/>
              <a:t>MongoDB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一个非常新的数据库系统，因为诞生得晚，所以借鉴了很多成熟数据库系统，并解决了之前数据库的很多痛点。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最大的特点是快。读写速度非常快，自己可以兼任缓存数据库，由于速度快，可以在不借助消息队列的条件下实现大量数据的吞吐。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的另一个特点是 </a:t>
            </a:r>
            <a:r>
              <a:rPr kumimoji="1" lang="en-AU" altLang="zh-CN" dirty="0"/>
              <a:t>NOSQL</a:t>
            </a:r>
            <a:r>
              <a:rPr kumimoji="1" lang="zh-CN" altLang="en-US" dirty="0"/>
              <a:t>，可以实现差异数据集合，非常适合多平台数据整合。另外，其类似 </a:t>
            </a:r>
            <a:r>
              <a:rPr kumimoji="1" lang="en-AU" altLang="zh-CN" dirty="0"/>
              <a:t>JSON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数据格式与 </a:t>
            </a:r>
            <a:r>
              <a:rPr kumimoji="1" lang="en-AU" altLang="zh-CN" dirty="0"/>
              <a:t>JavaScript </a:t>
            </a:r>
            <a:r>
              <a:rPr kumimoji="1" lang="zh-CN" altLang="en-US" dirty="0"/>
              <a:t>可以完美结合。</a:t>
            </a:r>
          </a:p>
        </p:txBody>
      </p:sp>
    </p:spTree>
    <p:extLst>
      <p:ext uri="{BB962C8B-B14F-4D97-AF65-F5344CB8AC3E}">
        <p14:creationId xmlns:p14="http://schemas.microsoft.com/office/powerpoint/2010/main" val="344842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日志系统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967233" y="2997199"/>
            <a:ext cx="9721088" cy="3293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altLang="zh-CN" sz="1600" dirty="0"/>
              <a:t>Nginx </a:t>
            </a:r>
            <a:r>
              <a:rPr lang="zh-CN" altLang="en-US" sz="1600" dirty="0"/>
              <a:t>日志使用 </a:t>
            </a:r>
            <a:r>
              <a:rPr lang="en-AU" altLang="zh-CN" sz="1600" dirty="0"/>
              <a:t>Nginx </a:t>
            </a:r>
            <a:r>
              <a:rPr lang="zh-CN" altLang="en-US" sz="1600" dirty="0"/>
              <a:t>默认格式，分为：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nginx_access.log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nginx_error.log</a:t>
            </a:r>
          </a:p>
          <a:p>
            <a:endParaRPr lang="en-AU" altLang="zh-CN" sz="1600" dirty="0"/>
          </a:p>
          <a:p>
            <a:r>
              <a:rPr lang="en-AU" altLang="zh-CN" sz="1600" dirty="0"/>
              <a:t>Node.js </a:t>
            </a:r>
            <a:r>
              <a:rPr lang="zh-CN" altLang="en-US" sz="1600" dirty="0"/>
              <a:t>日志使用自定义格式，以 </a:t>
            </a:r>
            <a:r>
              <a:rPr lang="en-AU" altLang="zh-CN" sz="1600" dirty="0"/>
              <a:t>gravity-facebook </a:t>
            </a:r>
            <a:r>
              <a:rPr lang="zh-CN" altLang="en-US" sz="1600" dirty="0"/>
              <a:t>为例，分为：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gravity_facebook_access.log</a:t>
            </a:r>
          </a:p>
          <a:p>
            <a:r>
              <a:rPr lang="zh-CN" altLang="en-US" sz="1600" dirty="0"/>
              <a:t>应用日志：</a:t>
            </a:r>
            <a:r>
              <a:rPr lang="en-AU" altLang="zh-CN" sz="1600" dirty="0"/>
              <a:t>gravity_facebook_app.log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gravity_facebook_error.log</a:t>
            </a:r>
          </a:p>
          <a:p>
            <a:r>
              <a:rPr lang="zh-CN" altLang="en-US" sz="1600" dirty="0"/>
              <a:t>所有日志：</a:t>
            </a:r>
            <a:r>
              <a:rPr lang="en-AU" altLang="zh-CN" sz="1600" dirty="0"/>
              <a:t>gravity_facebook_all.log</a:t>
            </a:r>
          </a:p>
          <a:p>
            <a:endParaRPr lang="en-AU" altLang="zh-CN" sz="1600" dirty="0"/>
          </a:p>
          <a:p>
            <a:r>
              <a:rPr lang="zh-CN" altLang="en-US" sz="1600" dirty="0"/>
              <a:t>进站日志、应用日志、错误日志都由 </a:t>
            </a:r>
            <a:r>
              <a:rPr lang="en-US" altLang="zh-CN" sz="1600" dirty="0"/>
              <a:t>Log4js </a:t>
            </a:r>
            <a:r>
              <a:rPr lang="zh-CN" altLang="en-US" sz="1600" dirty="0"/>
              <a:t>模块创建，超过 </a:t>
            </a:r>
            <a:r>
              <a:rPr lang="en-US" altLang="zh-CN" sz="1600" dirty="0"/>
              <a:t>10M </a:t>
            </a:r>
            <a:r>
              <a:rPr lang="zh-CN" altLang="en-US" sz="1600" dirty="0"/>
              <a:t>会自动分割备份，最多保留 </a:t>
            </a:r>
            <a:r>
              <a:rPr lang="en-US" altLang="zh-CN" sz="1600" dirty="0"/>
              <a:t>5 </a:t>
            </a:r>
            <a:r>
              <a:rPr lang="zh-CN" altLang="en-US" sz="1600" dirty="0"/>
              <a:t>个备份文件。</a:t>
            </a:r>
          </a:p>
          <a:p>
            <a:r>
              <a:rPr lang="zh-CN" altLang="en-US" sz="1600" dirty="0"/>
              <a:t>“所有日志”由 </a:t>
            </a:r>
            <a:r>
              <a:rPr lang="en-US" altLang="zh-CN" sz="1600" dirty="0"/>
              <a:t>PM2 </a:t>
            </a:r>
            <a:r>
              <a:rPr lang="zh-CN" altLang="en-US" sz="1600" dirty="0"/>
              <a:t>创建，包含“进站日志”、“应用日志”、“错误日志”，不会分割，永久保留。</a:t>
            </a:r>
          </a:p>
          <a:p>
            <a:endParaRPr lang="en-AU" altLang="zh-CN" sz="1600" dirty="0"/>
          </a:p>
        </p:txBody>
      </p:sp>
      <p:pic>
        <p:nvPicPr>
          <p:cNvPr id="4" name="图片 3" descr="图片包含 时钟, 物体&#10;&#10;描述已自动生成">
            <a:extLst>
              <a:ext uri="{FF2B5EF4-FFF2-40B4-BE49-F238E27FC236}">
                <a16:creationId xmlns:a16="http://schemas.microsoft.com/office/drawing/2014/main" id="{5470E83B-2CCF-414C-A048-D0320236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7" y="1570182"/>
            <a:ext cx="885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120348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自动回复</a:t>
            </a:r>
            <a:r>
              <a:rPr kumimoji="1" lang="en-AU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A6B9FB-DBA9-0843-B07F-DBF211C416D8}"/>
              </a:ext>
            </a:extLst>
          </p:cNvPr>
          <p:cNvSpPr/>
          <p:nvPr/>
        </p:nvSpPr>
        <p:spPr>
          <a:xfrm>
            <a:off x="2275840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WMP (1.0)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FBB109-8C2E-E643-9737-7F1350241F7F}"/>
              </a:ext>
            </a:extLst>
          </p:cNvPr>
          <p:cNvSpPr/>
          <p:nvPr/>
        </p:nvSpPr>
        <p:spPr>
          <a:xfrm>
            <a:off x="8205216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Gravity (2.0)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D1E13-A93E-DA49-AA5D-547949C3C243}"/>
              </a:ext>
            </a:extLst>
          </p:cNvPr>
          <p:cNvSpPr txBox="1"/>
          <p:nvPr/>
        </p:nvSpPr>
        <p:spPr>
          <a:xfrm>
            <a:off x="1458976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关键词回复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0BABA-5CF4-AF48-A38C-206D64645C2F}"/>
              </a:ext>
            </a:extLst>
          </p:cNvPr>
          <p:cNvSpPr txBox="1"/>
          <p:nvPr/>
        </p:nvSpPr>
        <p:spPr>
          <a:xfrm>
            <a:off x="7388352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智能分析作答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D4239-DC1C-DF4E-B63B-183C15748952}"/>
              </a:ext>
            </a:extLst>
          </p:cNvPr>
          <p:cNvSpPr txBox="1"/>
          <p:nvPr/>
        </p:nvSpPr>
        <p:spPr>
          <a:xfrm>
            <a:off x="7388352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支持会话管理，会话情景记录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D9727-22BC-E647-AA7A-C7591E4583D9}"/>
              </a:ext>
            </a:extLst>
          </p:cNvPr>
          <p:cNvSpPr txBox="1"/>
          <p:nvPr/>
        </p:nvSpPr>
        <p:spPr>
          <a:xfrm>
            <a:off x="7388352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人工客服一站式介入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F67FA-1581-1743-A357-055033E46126}"/>
              </a:ext>
            </a:extLst>
          </p:cNvPr>
          <p:cNvSpPr txBox="1"/>
          <p:nvPr/>
        </p:nvSpPr>
        <p:spPr>
          <a:xfrm>
            <a:off x="1458976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没有会话管理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05F7A-2BD7-0645-90F7-2FF1C0235130}"/>
              </a:ext>
            </a:extLst>
          </p:cNvPr>
          <p:cNvSpPr txBox="1"/>
          <p:nvPr/>
        </p:nvSpPr>
        <p:spPr>
          <a:xfrm>
            <a:off x="1458976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人工客服跨平台介入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EA81A-5B67-F041-BDC1-EEB8F57AF059}"/>
              </a:ext>
            </a:extLst>
          </p:cNvPr>
          <p:cNvSpPr txBox="1"/>
          <p:nvPr/>
        </p:nvSpPr>
        <p:spPr>
          <a:xfrm>
            <a:off x="1458976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单一渠道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7388352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多渠道</a:t>
            </a:r>
          </a:p>
        </p:txBody>
      </p:sp>
    </p:spTree>
    <p:extLst>
      <p:ext uri="{BB962C8B-B14F-4D97-AF65-F5344CB8AC3E}">
        <p14:creationId xmlns:p14="http://schemas.microsoft.com/office/powerpoint/2010/main" val="90819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383024" y="324433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AU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6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</a:p>
        </p:txBody>
      </p:sp>
    </p:spTree>
    <p:extLst>
      <p:ext uri="{BB962C8B-B14F-4D97-AF65-F5344CB8AC3E}">
        <p14:creationId xmlns:p14="http://schemas.microsoft.com/office/powerpoint/2010/main" val="1020159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项目发展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产品设计：设计师介入，更漂亮、更好交互体验的界面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技术架构：微服务化、核心代码单独立项、项目责任制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业务逻辑：智能客服、场景二维码、会员中心、卡券中心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底层功能：用户管理（权限控制）、组件化页面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97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98BFF8-6827-0148-BF94-67A86E16512B}"/>
              </a:ext>
            </a:extLst>
          </p:cNvPr>
          <p:cNvSpPr txBox="1"/>
          <p:nvPr/>
        </p:nvSpPr>
        <p:spPr>
          <a:xfrm>
            <a:off x="914400" y="72136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修改要求：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前期的铺垫一定要有</a:t>
            </a:r>
          </a:p>
          <a:p>
            <a:r>
              <a:rPr kumimoji="1" lang="en-US" altLang="zh-CN" dirty="0"/>
              <a:t>1. </a:t>
            </a:r>
            <a:r>
              <a:rPr kumimoji="1" lang="zh-CN" altLang="en-US" dirty="0"/>
              <a:t>对项目的理解，为什么要做一个 </a:t>
            </a:r>
            <a:r>
              <a:rPr kumimoji="1" lang="en-US" altLang="zh-CN" dirty="0"/>
              <a:t>Prototype</a:t>
            </a:r>
          </a:p>
          <a:p>
            <a:r>
              <a:rPr kumimoji="1" lang="zh-CN" altLang="en-US" dirty="0"/>
              <a:t>说明一会儿如何演示</a:t>
            </a:r>
          </a:p>
          <a:p>
            <a:r>
              <a:rPr kumimoji="1" lang="en-US" altLang="zh-CN" dirty="0"/>
              <a:t>2. Overview</a:t>
            </a:r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日志实时处理，有监控（去掉太技术性的词）</a:t>
            </a:r>
          </a:p>
          <a:p>
            <a:r>
              <a:rPr kumimoji="1" lang="en-US" altLang="zh-CN" dirty="0"/>
              <a:t>4. </a:t>
            </a:r>
            <a:r>
              <a:rPr kumimoji="1" lang="zh-CN" altLang="en-US" dirty="0"/>
              <a:t>如何避免代码素质降低</a:t>
            </a:r>
          </a:p>
          <a:p>
            <a:r>
              <a:rPr kumimoji="1" lang="en-US" altLang="zh-CN" dirty="0"/>
              <a:t>5. </a:t>
            </a:r>
            <a:r>
              <a:rPr kumimoji="1" lang="zh-CN" altLang="en-US" dirty="0"/>
              <a:t>阶段上有时间</a:t>
            </a:r>
          </a:p>
          <a:p>
            <a:r>
              <a:rPr kumimoji="1" lang="en-US" altLang="zh-CN" dirty="0"/>
              <a:t>6. </a:t>
            </a:r>
            <a:r>
              <a:rPr kumimoji="1" lang="zh-CN" altLang="en-US" dirty="0"/>
              <a:t>总结，修改，去掉个人感情方面的东西</a:t>
            </a:r>
          </a:p>
          <a:p>
            <a:r>
              <a:rPr kumimoji="1" lang="en-US" altLang="zh-CN" dirty="0"/>
              <a:t>CND -&gt; CDN</a:t>
            </a:r>
          </a:p>
          <a:p>
            <a:r>
              <a:rPr kumimoji="1" lang="zh-CN" altLang="en-US" dirty="0"/>
              <a:t>自动回复的流程如何走的，需要一个图</a:t>
            </a:r>
          </a:p>
        </p:txBody>
      </p:sp>
    </p:spTree>
    <p:extLst>
      <p:ext uri="{BB962C8B-B14F-4D97-AF65-F5344CB8AC3E}">
        <p14:creationId xmlns:p14="http://schemas.microsoft.com/office/powerpoint/2010/main" val="332580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2554615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如果有幸能够成为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项目</a:t>
            </a:r>
            <a:r>
              <a:rPr kumimoji="1" lang="zh-CN" altLang="en-US" dirty="0"/>
              <a:t>的开发负责人，必尽全力做好这个项目，因为这个项目一直是我非常想做，也花时间和精力思考了很久的一个项目。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7D01E-9529-2C41-BF36-DA788BE3025B}"/>
              </a:ext>
            </a:extLst>
          </p:cNvPr>
          <p:cNvSpPr txBox="1"/>
          <p:nvPr/>
        </p:nvSpPr>
        <p:spPr>
          <a:xfrm>
            <a:off x="1863344" y="3240511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 </a:t>
            </a:r>
            <a:r>
              <a:rPr kumimoji="1" lang="en-AU" altLang="zh-CN" dirty="0"/>
              <a:t>Albert </a:t>
            </a:r>
            <a:r>
              <a:rPr kumimoji="1" lang="zh-CN" altLang="en-US" dirty="0"/>
              <a:t>来带领这个项目，我也将尽全力配合。相信我在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项目积累的经验，以及在前端方面的能力，可以帮到 </a:t>
            </a:r>
            <a:r>
              <a:rPr kumimoji="1" lang="en-AU" altLang="zh-CN" dirty="0"/>
              <a:t>Albert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C551A4-48D8-F44E-85E4-A505659CD431}"/>
              </a:ext>
            </a:extLst>
          </p:cNvPr>
          <p:cNvSpPr txBox="1"/>
          <p:nvPr/>
        </p:nvSpPr>
        <p:spPr>
          <a:xfrm>
            <a:off x="1863344" y="4344684"/>
            <a:ext cx="813409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谢谢大家！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83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3738880" y="206857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6177280" y="17089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6177280" y="24019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37388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6177280" y="376520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61772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6177280" y="51512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5823712" y="194665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5531104" y="230632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5823712" y="19466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5823712" y="263965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5823712" y="400295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5531104" y="469595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5823712" y="400295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5823712" y="469595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5823712" y="53889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分类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96896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7900418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682496" y="289356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682496" y="381406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7083554" y="289356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7083554" y="409684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4383024" y="3105834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4513</TotalTime>
  <Words>980</Words>
  <Application>Microsoft Macintosh PowerPoint</Application>
  <PresentationFormat>宽屏</PresentationFormat>
  <Paragraphs>138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43</cp:revision>
  <dcterms:created xsi:type="dcterms:W3CDTF">2019-04-07T10:06:34Z</dcterms:created>
  <dcterms:modified xsi:type="dcterms:W3CDTF">2019-05-10T05:20:32Z</dcterms:modified>
</cp:coreProperties>
</file>